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6" r:id="rId5"/>
    <p:sldId id="278" r:id="rId6"/>
    <p:sldId id="276" r:id="rId7"/>
    <p:sldId id="277" r:id="rId8"/>
    <p:sldId id="275" r:id="rId9"/>
    <p:sldId id="274" r:id="rId10"/>
    <p:sldId id="273" r:id="rId11"/>
    <p:sldId id="271" r:id="rId12"/>
    <p:sldId id="272" r:id="rId13"/>
    <p:sldId id="279" r:id="rId14"/>
    <p:sldId id="283" r:id="rId15"/>
    <p:sldId id="284" r:id="rId16"/>
    <p:sldId id="286" r:id="rId17"/>
    <p:sldId id="285" r:id="rId18"/>
    <p:sldId id="280" r:id="rId19"/>
    <p:sldId id="289" r:id="rId20"/>
    <p:sldId id="288" r:id="rId21"/>
    <p:sldId id="287" r:id="rId22"/>
    <p:sldId id="282" r:id="rId23"/>
    <p:sldId id="281" r:id="rId24"/>
    <p:sldId id="290" r:id="rId25"/>
    <p:sldId id="291" r:id="rId26"/>
    <p:sldId id="292" r:id="rId27"/>
    <p:sldId id="293" r:id="rId2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05593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86432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60487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225643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866106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75642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57323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796275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00652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8512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748787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949576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200654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902263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631014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7857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61433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0427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020774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03785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2607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3660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50509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04/05/2023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Como instalar  o Ubuntu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pt-BR" sz="1800" noProof="1">
                <a:solidFill>
                  <a:srgbClr val="FFFFFF"/>
                </a:solidFill>
              </a:rPr>
              <a:t>Yuri Furtado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108059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Após ter feito o processo, aperte em “Criar”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2EAFD6-FF75-43DB-9679-75387DFF7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1577881"/>
            <a:ext cx="9069066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41583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501" y="527634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Vá até a segunda opção e aperte em “Próximo”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97FD52-93D8-4C07-8B51-93158141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2099921"/>
            <a:ext cx="6581162" cy="41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5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230610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Aperte em próximo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2A39EB-8BF3-470E-A78E-54B263575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1722709"/>
            <a:ext cx="7405713" cy="46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2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1022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007" y="436015"/>
            <a:ext cx="9831289" cy="1086237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Clique na pasta amarela que tem uma setinha e logo aparecerá o explorador de arquivos e clique em “disco rígido”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E9C053-8A1A-4DE1-B223-7D79B8921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4" y="1773352"/>
            <a:ext cx="12192000" cy="41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3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108059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Aperte em “Salvar”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9A3882-00C6-473A-BEA2-EABAC4FCF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1511197"/>
            <a:ext cx="8964276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19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540640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Coloque ate 40,79 GB e finalize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F27A1F-C34D-4F94-BD00-5026726A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2187566"/>
            <a:ext cx="7378331" cy="430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108059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Vá até “Máquina’ e aperte em “Novo”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9BF92-8D86-4304-A824-9B3E0A220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1568355"/>
            <a:ext cx="9107171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62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151" y="336311"/>
            <a:ext cx="9831289" cy="1086237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Coloque o nome desejável e na “imagem iso” aperte na setinha ao lado e cique em “outro”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71FB5E-F1D0-4727-AD88-1CA21A763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51" y="1650801"/>
            <a:ext cx="7430537" cy="45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7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501" y="995542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Selecione esta opção e clique em abrir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A85574-15CD-4D1D-B941-98C5D4F9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51" y="2501220"/>
            <a:ext cx="9831289" cy="204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501" y="651179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Aperte em próximo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00C4EB-CE13-47B2-AB4B-59488350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01" y="2327395"/>
            <a:ext cx="7401958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9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627" y="230610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Abra o navegador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1CEC02-9BD6-4919-AE55-98CED6415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7" y="1599402"/>
            <a:ext cx="7874001" cy="46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9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467" y="651176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Aperte em próximo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F84C28-EAD8-411F-875F-7274E379B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67" y="2192329"/>
            <a:ext cx="7354326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454027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Selecione até onde você deseja até a faixa verde e clique em “próximo”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A697C8-83F9-4D07-B11E-82832F32F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1876431"/>
            <a:ext cx="7430537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25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-18755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9304" y="458126"/>
            <a:ext cx="9831289" cy="1086237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Vá até 70,42 GB e logo após faça o processo da imagem abaixo e clique em próximo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0A6683-32A4-47E6-A3E6-E4606C36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4" y="1862142"/>
            <a:ext cx="7449590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523507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finalize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3D7A6B-8B2E-4CAE-914C-E402D28AD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2085632"/>
            <a:ext cx="7382905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7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501" y="349850"/>
            <a:ext cx="9831289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Coloque a senha “changeme” e aproveite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812CF8-8D0C-4542-AC60-8A9A5B14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2062"/>
            <a:ext cx="12192000" cy="37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6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827" y="1083759"/>
            <a:ext cx="5268177" cy="1086237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Pesquise O sistema operacional e abra o site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932EEF-13B6-41D1-9801-CDFA285D7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27" y="2443248"/>
            <a:ext cx="723048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1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827" y="1083759"/>
            <a:ext cx="5268177" cy="1086237"/>
          </a:xfrm>
        </p:spPr>
        <p:txBody>
          <a:bodyPr rtlCol="0">
            <a:normAutofit/>
          </a:bodyPr>
          <a:lstStyle/>
          <a:p>
            <a:pPr algn="l"/>
            <a:endParaRPr lang="pt-BR" sz="3600" noProof="1">
              <a:solidFill>
                <a:srgbClr val="FFFFFF"/>
              </a:solidFill>
            </a:endParaRPr>
          </a:p>
        </p:txBody>
      </p:sp>
      <p:pic>
        <p:nvPicPr>
          <p:cNvPr id="7" name="Imagem 6" descr="Close extremo do elemento gráfico do gráfico de linhas">
            <a:extLst>
              <a:ext uri="{FF2B5EF4-FFF2-40B4-BE49-F238E27FC236}">
                <a16:creationId xmlns:a16="http://schemas.microsoft.com/office/drawing/2014/main" id="{45AA9B85-F2C1-42A4-8E8F-9F714C0ED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-32367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1FA70F-D0B6-4B4C-881C-7F91F152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09" y="2578122"/>
            <a:ext cx="6916115" cy="724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19E688A-CDD8-46C5-836C-10E4C2D487A6}"/>
              </a:ext>
            </a:extLst>
          </p:cNvPr>
          <p:cNvSpPr txBox="1"/>
          <p:nvPr/>
        </p:nvSpPr>
        <p:spPr>
          <a:xfrm>
            <a:off x="538209" y="891891"/>
            <a:ext cx="7104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Clique em download</a:t>
            </a:r>
          </a:p>
        </p:txBody>
      </p:sp>
    </p:spTree>
    <p:extLst>
      <p:ext uri="{BB962C8B-B14F-4D97-AF65-F5344CB8AC3E}">
        <p14:creationId xmlns:p14="http://schemas.microsoft.com/office/powerpoint/2010/main" val="346889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1115676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Aperte no Verde e espere baixar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D1433C-5352-42E8-9E93-99BA207B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69" y="2578383"/>
            <a:ext cx="5514883" cy="33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07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54" y="583094"/>
            <a:ext cx="5268177" cy="1086237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Entrar no explorador de arquivos e clicar na aba “Data(d:)”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337997-7CD6-443A-9144-B46FDD7E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4" y="1872848"/>
            <a:ext cx="8237304" cy="45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899400"/>
            <a:ext cx="8434187" cy="834894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Aperte o botão direito do mouse, va em novo e crie uma pasta com o nome de “disco rígido”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3EB36-73B1-4DF3-B900-E14269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1800573"/>
            <a:ext cx="8434187" cy="47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573465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b="1" noProof="1">
                <a:solidFill>
                  <a:srgbClr val="FFFFFF"/>
                </a:solidFill>
              </a:rPr>
              <a:t>Abra o VirtualBox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FE324B-76D6-44CE-9AEB-9321E8C88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1932903"/>
            <a:ext cx="6227712" cy="43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4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823" y="108059"/>
            <a:ext cx="9831289" cy="1086237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Clique em arquivo e coloque o mouse em cima da palavra ferramenta e abra a segunda opção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B01284-DCE6-46E6-94F9-174DEB5F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23" y="1549302"/>
            <a:ext cx="9126224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1265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0</TotalTime>
  <Words>250</Words>
  <Application>Microsoft Office PowerPoint</Application>
  <PresentationFormat>Widescreen</PresentationFormat>
  <Paragraphs>49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7" baseType="lpstr">
      <vt:lpstr>Calibri</vt:lpstr>
      <vt:lpstr>Franklin Gothic Book</vt:lpstr>
      <vt:lpstr>Cortar</vt:lpstr>
      <vt:lpstr>Como instalar  o Ubuntu</vt:lpstr>
      <vt:lpstr>Abra o navegador</vt:lpstr>
      <vt:lpstr>Pesquise O sistema operacional e abra o site</vt:lpstr>
      <vt:lpstr>Apresentação do PowerPoint</vt:lpstr>
      <vt:lpstr>Aperte no Verde e espere baixar</vt:lpstr>
      <vt:lpstr>Entrar no explorador de arquivos e clicar na aba “Data(d:)”</vt:lpstr>
      <vt:lpstr>Aperte o botão direito do mouse, va em novo e crie uma pasta com o nome de “disco rígido”</vt:lpstr>
      <vt:lpstr>Abra o VirtualBox</vt:lpstr>
      <vt:lpstr>Clique em arquivo e coloque o mouse em cima da palavra ferramenta e abra a segunda opção</vt:lpstr>
      <vt:lpstr>Após ter feito o processo, aperte em “Criar”</vt:lpstr>
      <vt:lpstr>Vá até a segunda opção e aperte em “Próximo”</vt:lpstr>
      <vt:lpstr>Aperte em próximo</vt:lpstr>
      <vt:lpstr>Clique na pasta amarela que tem uma setinha e logo aparecerá o explorador de arquivos e clique em “disco rígido”</vt:lpstr>
      <vt:lpstr>Aperte em “Salvar”</vt:lpstr>
      <vt:lpstr>Coloque ate 40,79 GB e finalize</vt:lpstr>
      <vt:lpstr>Vá até “Máquina’ e aperte em “Novo”</vt:lpstr>
      <vt:lpstr>Coloque o nome desejável e na “imagem iso” aperte na setinha ao lado e cique em “outro”</vt:lpstr>
      <vt:lpstr>Selecione esta opção e clique em abrir</vt:lpstr>
      <vt:lpstr>Aperte em próximo</vt:lpstr>
      <vt:lpstr>Aperte em próximo</vt:lpstr>
      <vt:lpstr>Selecione até onde você deseja até a faixa verde e clique em “próximo”</vt:lpstr>
      <vt:lpstr>Vá até 70,42 GB e logo após faça o processo da imagem abaixo e clique em próximo</vt:lpstr>
      <vt:lpstr>finalize</vt:lpstr>
      <vt:lpstr>Coloque a senha “changeme” e aproveite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2023-04-13T11:17:28Z</dcterms:created>
  <dcterms:modified xsi:type="dcterms:W3CDTF">2023-05-04T11:13:44Z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